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696" y="41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130F-66E5-4FAC-BCF7-0EAF5A2E5CC9}" type="datetimeFigureOut">
              <a:rPr lang="en-US" smtClean="0"/>
              <a:pPr/>
              <a:t>11/24/2022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130F-66E5-4FAC-BCF7-0EAF5A2E5CC9}" type="datetimeFigureOut">
              <a:rPr lang="en-US" smtClean="0"/>
              <a:pPr/>
              <a:t>11/24/2022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130F-66E5-4FAC-BCF7-0EAF5A2E5CC9}" type="datetimeFigureOut">
              <a:rPr lang="en-US" smtClean="0"/>
              <a:pPr/>
              <a:t>11/24/2022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130F-66E5-4FAC-BCF7-0EAF5A2E5CC9}" type="datetimeFigureOut">
              <a:rPr lang="en-US" smtClean="0"/>
              <a:pPr/>
              <a:t>11/24/2022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130F-66E5-4FAC-BCF7-0EAF5A2E5CC9}" type="datetimeFigureOut">
              <a:rPr lang="en-US" smtClean="0"/>
              <a:pPr/>
              <a:t>11/24/2022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130F-66E5-4FAC-BCF7-0EAF5A2E5CC9}" type="datetimeFigureOut">
              <a:rPr lang="en-US" smtClean="0"/>
              <a:pPr/>
              <a:t>11/24/2022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130F-66E5-4FAC-BCF7-0EAF5A2E5CC9}" type="datetimeFigureOut">
              <a:rPr lang="en-US" smtClean="0"/>
              <a:pPr/>
              <a:t>11/24/2022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130F-66E5-4FAC-BCF7-0EAF5A2E5CC9}" type="datetimeFigureOut">
              <a:rPr lang="en-US" smtClean="0"/>
              <a:pPr/>
              <a:t>11/24/2022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130F-66E5-4FAC-BCF7-0EAF5A2E5CC9}" type="datetimeFigureOut">
              <a:rPr lang="en-US" smtClean="0"/>
              <a:pPr/>
              <a:t>11/24/2022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130F-66E5-4FAC-BCF7-0EAF5A2E5CC9}" type="datetimeFigureOut">
              <a:rPr lang="en-US" smtClean="0"/>
              <a:pPr/>
              <a:t>11/24/2022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130F-66E5-4FAC-BCF7-0EAF5A2E5CC9}" type="datetimeFigureOut">
              <a:rPr lang="en-US" smtClean="0"/>
              <a:pPr/>
              <a:t>11/24/2022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6130F-66E5-4FAC-BCF7-0EAF5A2E5CC9}" type="datetimeFigureOut">
              <a:rPr lang="en-US" smtClean="0"/>
              <a:pPr/>
              <a:t>11/24/2022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ctennis.co.uk/" TargetMode="External"/><Relationship Id="rId7" Type="http://schemas.openxmlformats.org/officeDocument/2006/relationships/image" Target="../media/image4.jpeg"/><Relationship Id="rId2" Type="http://schemas.openxmlformats.org/officeDocument/2006/relationships/hyperlink" Target="mailto:justincooktennis@live.co.uk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744516"/>
              </p:ext>
            </p:extLst>
          </p:nvPr>
        </p:nvGraphicFramePr>
        <p:xfrm>
          <a:off x="2159937" y="3347864"/>
          <a:ext cx="2771390" cy="1280160"/>
        </p:xfrm>
        <a:graphic>
          <a:graphicData uri="http://schemas.openxmlformats.org/drawingml/2006/table">
            <a:tbl>
              <a:tblPr/>
              <a:tblGrid>
                <a:gridCol w="1385695"/>
                <a:gridCol w="1385695"/>
              </a:tblGrid>
              <a:tr h="2050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Morning</a:t>
                      </a:r>
                      <a:r>
                        <a:rPr lang="en-GB" sz="1400" b="1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endParaRPr lang="en-GB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£22</a:t>
                      </a:r>
                      <a:endParaRPr lang="en-GB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50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 Day</a:t>
                      </a:r>
                      <a:endParaRPr lang="en-GB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£</a:t>
                      </a: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37</a:t>
                      </a:r>
                      <a:endParaRPr lang="en-GB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50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 Days</a:t>
                      </a:r>
                      <a:endParaRPr lang="en-GB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£68</a:t>
                      </a:r>
                      <a:endParaRPr lang="en-GB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50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 Days</a:t>
                      </a:r>
                      <a:endParaRPr lang="en-GB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£95</a:t>
                      </a:r>
                      <a:endParaRPr lang="en-GB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50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 Days</a:t>
                      </a:r>
                      <a:endParaRPr lang="en-GB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£120</a:t>
                      </a:r>
                      <a:endParaRPr lang="en-GB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50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 Days</a:t>
                      </a:r>
                      <a:endParaRPr lang="en-GB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£140</a:t>
                      </a:r>
                      <a:endParaRPr lang="en-GB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846469"/>
              </p:ext>
            </p:extLst>
          </p:nvPr>
        </p:nvGraphicFramePr>
        <p:xfrm>
          <a:off x="308257" y="7236296"/>
          <a:ext cx="6357981" cy="1501640"/>
        </p:xfrm>
        <a:graphic>
          <a:graphicData uri="http://schemas.openxmlformats.org/drawingml/2006/table">
            <a:tbl>
              <a:tblPr/>
              <a:tblGrid>
                <a:gridCol w="2119327"/>
                <a:gridCol w="2119327"/>
                <a:gridCol w="2119327"/>
              </a:tblGrid>
              <a:tr h="2145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Date</a:t>
                      </a: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Morning</a:t>
                      </a: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Full Day</a:t>
                      </a: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Monday </a:t>
                      </a:r>
                      <a:r>
                        <a:rPr lang="en-GB" sz="11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23</a:t>
                      </a:r>
                      <a:r>
                        <a:rPr lang="en-GB" sz="1100" b="1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GB" sz="1100" b="1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October </a:t>
                      </a: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Tuesday</a:t>
                      </a:r>
                      <a:r>
                        <a:rPr lang="en-GB" sz="1100" b="1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GB" sz="1100" b="1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24 </a:t>
                      </a:r>
                      <a:r>
                        <a:rPr lang="en-GB" sz="1100" b="1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October</a:t>
                      </a: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Wednesday </a:t>
                      </a:r>
                      <a:r>
                        <a:rPr lang="en-GB" sz="1100" b="1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25 </a:t>
                      </a:r>
                      <a:r>
                        <a:rPr lang="en-GB" sz="1100" b="1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October </a:t>
                      </a: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Thursday </a:t>
                      </a:r>
                      <a:r>
                        <a:rPr lang="en-GB" sz="11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26 </a:t>
                      </a:r>
                      <a:r>
                        <a:rPr lang="en-GB" sz="11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October</a:t>
                      </a: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Friday </a:t>
                      </a:r>
                      <a:r>
                        <a:rPr lang="en-GB" sz="11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</a:t>
                      </a:r>
                      <a:r>
                        <a:rPr lang="en-GB" sz="11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GB" sz="11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October</a:t>
                      </a: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571500" y="1912938"/>
            <a:ext cx="158750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825500" y="9083675"/>
            <a:ext cx="306388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-730250" y="2379663"/>
            <a:ext cx="44450" cy="4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0" y="571472"/>
            <a:ext cx="685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10" name="Rectangle 22"/>
          <p:cNvSpPr>
            <a:spLocks noChangeArrowheads="1"/>
          </p:cNvSpPr>
          <p:nvPr/>
        </p:nvSpPr>
        <p:spPr bwMode="auto">
          <a:xfrm>
            <a:off x="0" y="874801"/>
            <a:ext cx="68580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2023 </a:t>
            </a:r>
            <a:r>
              <a:rPr kumimoji="0" lang="en-GB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Junior Tennis </a:t>
            </a:r>
            <a:r>
              <a:rPr lang="en-GB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n-GB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amps, open to all Juniors!</a:t>
            </a:r>
            <a:endParaRPr kumimoji="0" lang="en-GB" sz="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Dates:</a:t>
            </a: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Monday </a:t>
            </a:r>
            <a:r>
              <a:rPr lang="en-GB" sz="1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23 </a:t>
            </a:r>
            <a:r>
              <a:rPr lang="en-GB" sz="1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Oct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Tuesday</a:t>
            </a:r>
            <a:r>
              <a:rPr kumimoji="0" lang="en-GB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24 </a:t>
            </a: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Oct </a:t>
            </a: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Wednesday </a:t>
            </a: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25 </a:t>
            </a: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Oct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Thursday </a:t>
            </a: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26 </a:t>
            </a: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Oct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Friday </a:t>
            </a: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27 </a:t>
            </a: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Oct</a:t>
            </a:r>
            <a:r>
              <a:rPr kumimoji="0" lang="en-GB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Morning</a:t>
            </a: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10.00 a.m. – 12.45 p.m.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Full Day: 10:00 a.m. – 4:00 p.m. </a:t>
            </a:r>
            <a:endParaRPr kumimoji="0" lang="en-GB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0" y="4932040"/>
            <a:ext cx="6858000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Camps Include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Shot of the day, fun competitions, coaching and mini matches. Tuck Shop.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For Full Details, Call Justin: 07788 591778, E-mail: </a:t>
            </a: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justincooktennis</a:t>
            </a:r>
            <a:r>
              <a:rPr lang="en-GB" sz="12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@live.co.uk</a:t>
            </a:r>
            <a:r>
              <a:rPr lang="en-GB" sz="12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or </a:t>
            </a:r>
            <a:r>
              <a:rPr lang="en-GB" sz="12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www.jctennis.co.uk</a:t>
            </a:r>
            <a:r>
              <a:rPr lang="en-GB" sz="12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GB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Please complete and send this booking form with </a:t>
            </a:r>
            <a:r>
              <a:rPr lang="en-GB" sz="1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payment to </a:t>
            </a:r>
            <a:r>
              <a:rPr lang="en-GB" sz="1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Justin Cook </a:t>
            </a:r>
            <a:r>
              <a:rPr lang="en-GB" sz="1000" b="1" dirty="0" smtClean="0">
                <a:latin typeface="Arial" pitchFamily="34" charset="0"/>
                <a:cs typeface="Arial" pitchFamily="34" charset="0"/>
              </a:rPr>
              <a:t>bank </a:t>
            </a:r>
            <a:r>
              <a:rPr lang="en-GB" sz="1000" b="1" dirty="0" smtClean="0">
                <a:latin typeface="Arial" pitchFamily="34" charset="0"/>
                <a:cs typeface="Arial" pitchFamily="34" charset="0"/>
              </a:rPr>
              <a:t>transfer Sort code: 20-40-71 account number: 30289302 ref  </a:t>
            </a:r>
            <a:r>
              <a:rPr lang="en-GB" sz="1000" b="1" smtClean="0">
                <a:latin typeface="Arial" pitchFamily="34" charset="0"/>
                <a:cs typeface="Arial" pitchFamily="34" charset="0"/>
              </a:rPr>
              <a:t>players </a:t>
            </a:r>
            <a:r>
              <a:rPr lang="en-GB" sz="1000" b="1" smtClean="0">
                <a:latin typeface="Arial" pitchFamily="34" charset="0"/>
                <a:cs typeface="Arial" pitchFamily="34" charset="0"/>
              </a:rPr>
              <a:t>name</a:t>
            </a:r>
            <a:r>
              <a:rPr kumimoji="0" lang="en-GB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lang="en-GB" sz="70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Justin Cook, </a:t>
            </a:r>
            <a:r>
              <a:rPr lang="en-GB" sz="1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10 Consul Close, Woodley, Reading, RG5 4ET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285728" y="6228184"/>
            <a:ext cx="642942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NAME(S):…………………………………................AGE(S)…………....................</a:t>
            </a: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ADDRESS……………………………………………………………..........................</a:t>
            </a: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EMERGENCY CONTACT…………………………….............................................</a:t>
            </a:r>
            <a:endParaRPr lang="en-GB" sz="1400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ANY </a:t>
            </a:r>
            <a:r>
              <a:rPr kumimoji="0" lang="en-GB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MEDICAL CONDITIONS OR ALLERGIES………………………………......</a:t>
            </a: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142844"/>
            <a:ext cx="6858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4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Times New Roman"/>
              </a:rPr>
              <a:t>Flackwell Heath</a:t>
            </a:r>
            <a:r>
              <a:rPr lang="en-GB" sz="24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Times New Roman"/>
              </a:rPr>
              <a:t> Tennis Club</a:t>
            </a:r>
            <a:endParaRPr lang="en-GB" sz="2400" b="1" cap="none" spc="0" dirty="0">
              <a:ln w="12700">
                <a:solidFill>
                  <a:schemeClr val="tx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9" name="Picture 28" descr="JC Tennis mob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604" y="1285852"/>
            <a:ext cx="1707596" cy="1825005"/>
          </a:xfrm>
          <a:prstGeom prst="rect">
            <a:avLst/>
          </a:prstGeom>
        </p:spPr>
      </p:pic>
      <p:pic>
        <p:nvPicPr>
          <p:cNvPr id="31" name="Picture 30" descr="LTA%20Logo%20Pos%20Por%20RGB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5728" y="214282"/>
            <a:ext cx="735629" cy="614932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116632" y="5993869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</a:t>
            </a:r>
            <a:r>
              <a:rPr lang="en-GB" dirty="0" smtClean="0"/>
              <a:t>----------------------------------------------------------------------------------------------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1428736" y="571472"/>
            <a:ext cx="39290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/>
              <a:t>The Straight Bit, Flackwell Heath, HP10 9LS </a:t>
            </a:r>
            <a:endParaRPr lang="en-GB" sz="1000" dirty="0"/>
          </a:p>
        </p:txBody>
      </p:sp>
      <p:pic>
        <p:nvPicPr>
          <p:cNvPr id="21" name="Picture 20" descr="logo_lef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15016" y="0"/>
            <a:ext cx="971750" cy="107904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7112" y="1403648"/>
            <a:ext cx="2131655" cy="11990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191</Words>
  <Application>Microsoft Office PowerPoint</Application>
  <PresentationFormat>On-screen Show (4:3)</PresentationFormat>
  <Paragraphs>43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Libby Cook</dc:creator>
  <cp:lastModifiedBy>libby cook</cp:lastModifiedBy>
  <cp:revision>43</cp:revision>
  <dcterms:created xsi:type="dcterms:W3CDTF">2013-05-07T20:49:48Z</dcterms:created>
  <dcterms:modified xsi:type="dcterms:W3CDTF">2022-11-24T13:16:45Z</dcterms:modified>
</cp:coreProperties>
</file>