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81813" cy="97107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18"/>
    <p:restoredTop sz="94674"/>
  </p:normalViewPr>
  <p:slideViewPr>
    <p:cSldViewPr>
      <p:cViewPr varScale="1">
        <p:scale>
          <a:sx n="93" d="100"/>
          <a:sy n="93" d="100"/>
        </p:scale>
        <p:origin x="3512" y="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68F7-8FF2-42A2-AF90-67840ADC73B4}" type="datetimeFigureOut">
              <a:rPr lang="en-GB" smtClean="0"/>
              <a:pPr/>
              <a:t>09/03/2021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0E38-B34A-421D-801C-D7ED10E3BB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68F7-8FF2-42A2-AF90-67840ADC73B4}" type="datetimeFigureOut">
              <a:rPr lang="en-GB" smtClean="0"/>
              <a:pPr/>
              <a:t>09/03/2021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0E38-B34A-421D-801C-D7ED10E3BB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68F7-8FF2-42A2-AF90-67840ADC73B4}" type="datetimeFigureOut">
              <a:rPr lang="en-GB" smtClean="0"/>
              <a:pPr/>
              <a:t>09/03/2021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0E38-B34A-421D-801C-D7ED10E3BB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68F7-8FF2-42A2-AF90-67840ADC73B4}" type="datetimeFigureOut">
              <a:rPr lang="en-GB" smtClean="0"/>
              <a:pPr/>
              <a:t>09/03/2021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0E38-B34A-421D-801C-D7ED10E3BB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68F7-8FF2-42A2-AF90-67840ADC73B4}" type="datetimeFigureOut">
              <a:rPr lang="en-GB" smtClean="0"/>
              <a:pPr/>
              <a:t>09/03/2021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0E38-B34A-421D-801C-D7ED10E3BB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68F7-8FF2-42A2-AF90-67840ADC73B4}" type="datetimeFigureOut">
              <a:rPr lang="en-GB" smtClean="0"/>
              <a:pPr/>
              <a:t>09/03/2021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0E38-B34A-421D-801C-D7ED10E3BB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68F7-8FF2-42A2-AF90-67840ADC73B4}" type="datetimeFigureOut">
              <a:rPr lang="en-GB" smtClean="0"/>
              <a:pPr/>
              <a:t>09/03/2021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0E38-B34A-421D-801C-D7ED10E3BB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68F7-8FF2-42A2-AF90-67840ADC73B4}" type="datetimeFigureOut">
              <a:rPr lang="en-GB" smtClean="0"/>
              <a:pPr/>
              <a:t>09/03/2021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0E38-B34A-421D-801C-D7ED10E3BB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68F7-8FF2-42A2-AF90-67840ADC73B4}" type="datetimeFigureOut">
              <a:rPr lang="en-GB" smtClean="0"/>
              <a:pPr/>
              <a:t>09/03/2021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0E38-B34A-421D-801C-D7ED10E3BB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68F7-8FF2-42A2-AF90-67840ADC73B4}" type="datetimeFigureOut">
              <a:rPr lang="en-GB" smtClean="0"/>
              <a:pPr/>
              <a:t>09/03/2021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0E38-B34A-421D-801C-D7ED10E3BB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68F7-8FF2-42A2-AF90-67840ADC73B4}" type="datetimeFigureOut">
              <a:rPr lang="en-GB" smtClean="0"/>
              <a:pPr/>
              <a:t>09/03/2021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0E38-B34A-421D-801C-D7ED10E3BB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168F7-8FF2-42A2-AF90-67840ADC73B4}" type="datetimeFigureOut">
              <a:rPr lang="en-GB" smtClean="0"/>
              <a:pPr/>
              <a:t>09/03/2021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50E38-B34A-421D-801C-D7ED10E3BB2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4644" y="1053312"/>
            <a:ext cx="6336704" cy="670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Flackwell</a:t>
            </a:r>
            <a:r>
              <a:rPr lang="en-GB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Heath Tennis Club – Junior Coaching (12 and under)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Stating Tuesday</a:t>
            </a:r>
            <a:r>
              <a: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20 April – 20 July (not on during the half term </a:t>
            </a:r>
            <a:r>
              <a:rPr lang="en-GB">
                <a:latin typeface="Calibri" pitchFamily="34" charset="0"/>
                <a:ea typeface="Calibri" pitchFamily="34" charset="0"/>
                <a:cs typeface="Times New Roman" pitchFamily="18" charset="0"/>
              </a:rPr>
              <a:t>break) </a:t>
            </a:r>
            <a:r>
              <a:rPr kumimoji="0" lang="en-GB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 </a:t>
            </a:r>
            <a:r>
              <a:rPr lang="en-GB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13</a:t>
            </a:r>
            <a:r>
              <a: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weeks </a:t>
            </a:r>
            <a:r>
              <a:rPr lang="en-GB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16.00</a:t>
            </a:r>
            <a:r>
              <a: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-17.00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Childs Name....................................................................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DOB…………………………………….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Address………………………………………………………………………………………………………………………………………………………………………………………..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>
                <a:latin typeface="Calibri" pitchFamily="34" charset="0"/>
                <a:cs typeface="Times New Roman" pitchFamily="18" charset="0"/>
              </a:rPr>
              <a:t>Emergency Contact…………………………………………………………………………………………....................................................................................................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>
                <a:latin typeface="Calibri" pitchFamily="34" charset="0"/>
                <a:cs typeface="Times New Roman" pitchFamily="18" charset="0"/>
              </a:rPr>
              <a:t>Any medical conditions or allergies…………………………………………………………………………………….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 would like my child to take part in the </a:t>
            </a:r>
            <a:r>
              <a:rPr lang="en-GB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13 </a:t>
            </a:r>
            <a:r>
              <a: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week Tennis club from</a:t>
            </a:r>
            <a:r>
              <a:rPr kumimoji="0" lang="en-GB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Tues 20 Apr </a:t>
            </a:r>
            <a:r>
              <a: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and enclose a cheque for £</a:t>
            </a:r>
            <a:r>
              <a:rPr lang="en-GB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156</a:t>
            </a:r>
            <a:r>
              <a: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payable to J Cook</a:t>
            </a:r>
            <a:r>
              <a:rPr kumimoji="0" lang="en-GB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or bank transfer sort code 20-40-71 account number 30289302</a:t>
            </a:r>
            <a:r>
              <a: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dirty="0"/>
              <a:t>reference child’s name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Signed..........................................................     Date.............................................................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JCTennis Main Fin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9157" y="323528"/>
            <a:ext cx="4039686" cy="936104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60648" y="6878870"/>
            <a:ext cx="63367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8640" y="179512"/>
            <a:ext cx="6408712" cy="7560840"/>
          </a:xfrm>
          <a:prstGeom prst="rect">
            <a:avLst/>
          </a:pr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93</Words>
  <Application>Microsoft Macintosh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libby cook</dc:creator>
  <cp:lastModifiedBy>Steven Fleck</cp:lastModifiedBy>
  <cp:revision>37</cp:revision>
  <dcterms:created xsi:type="dcterms:W3CDTF">2015-01-04T18:35:01Z</dcterms:created>
  <dcterms:modified xsi:type="dcterms:W3CDTF">2021-03-09T15:41:58Z</dcterms:modified>
</cp:coreProperties>
</file>