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8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3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9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46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34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44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81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05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26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1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10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E372B-3243-495A-8D21-4AFF004C1A74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05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ustincooktennis@live.co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691680"/>
            <a:ext cx="5829300" cy="3132266"/>
          </a:xfrm>
        </p:spPr>
        <p:txBody>
          <a:bodyPr>
            <a:normAutofit fontScale="90000"/>
          </a:bodyPr>
          <a:lstStyle/>
          <a:p>
            <a:r>
              <a:rPr lang="en-GB" sz="1800" b="1" u="sng" dirty="0" smtClean="0"/>
              <a:t/>
            </a:r>
            <a:br>
              <a:rPr lang="en-GB" sz="1800" b="1" u="sng" dirty="0" smtClean="0"/>
            </a:br>
            <a:r>
              <a:rPr lang="en-GB" sz="1800" b="1" u="sng" dirty="0"/>
              <a:t/>
            </a:r>
            <a:br>
              <a:rPr lang="en-GB" sz="1800" b="1" u="sng" dirty="0"/>
            </a:br>
            <a:r>
              <a:rPr lang="en-GB" sz="1800" b="1" u="sng" dirty="0" smtClean="0"/>
              <a:t>Junior </a:t>
            </a:r>
            <a:r>
              <a:rPr lang="en-GB" sz="1800" b="1" u="sng" dirty="0"/>
              <a:t>T</a:t>
            </a:r>
            <a:r>
              <a:rPr lang="en-GB" sz="1800" b="1" u="sng" dirty="0" smtClean="0"/>
              <a:t>ennis Coaching at </a:t>
            </a:r>
            <a:r>
              <a:rPr lang="en-GB" sz="1800" b="1" u="sng" dirty="0" err="1" smtClean="0"/>
              <a:t>Flackwell</a:t>
            </a:r>
            <a:r>
              <a:rPr lang="en-GB" sz="1800" b="1" u="sng" dirty="0" smtClean="0"/>
              <a:t> Heath </a:t>
            </a:r>
            <a:br>
              <a:rPr lang="en-GB" sz="1800" b="1" u="sng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b="1" dirty="0"/>
              <a:t>J</a:t>
            </a:r>
            <a:r>
              <a:rPr lang="en-GB" sz="1800" b="1" dirty="0" smtClean="0"/>
              <a:t>uniors tennis coaching on Saturdays</a:t>
            </a:r>
            <a:br>
              <a:rPr lang="en-GB" sz="1800" b="1" dirty="0" smtClean="0"/>
            </a:br>
            <a:r>
              <a:rPr lang="en-GB" sz="1800" b="1" dirty="0" smtClean="0"/>
              <a:t>  </a:t>
            </a:r>
            <a:br>
              <a:rPr lang="en-GB" sz="1800" b="1" dirty="0" smtClean="0"/>
            </a:br>
            <a:r>
              <a:rPr lang="en-GB" sz="1800" b="1" dirty="0" smtClean="0"/>
              <a:t>10 and under 12.30-13.30</a:t>
            </a:r>
            <a:br>
              <a:rPr lang="en-GB" sz="1800" b="1" dirty="0" smtClean="0"/>
            </a:br>
            <a:r>
              <a:rPr lang="en-GB" sz="1800" b="1" dirty="0" smtClean="0"/>
              <a:t>11 and over 13.30-14.30</a:t>
            </a:r>
            <a:br>
              <a:rPr lang="en-GB" sz="1800" b="1" dirty="0" smtClean="0"/>
            </a:br>
            <a:r>
              <a:rPr lang="en-GB" sz="1800" b="1" dirty="0" smtClean="0"/>
              <a:t>11 and over 14.30-15.30</a:t>
            </a:r>
            <a:br>
              <a:rPr lang="en-GB" sz="1800" b="1" dirty="0" smtClean="0"/>
            </a:br>
            <a:r>
              <a:rPr lang="en-GB" sz="1800" b="1" dirty="0" smtClean="0"/>
              <a:t> </a:t>
            </a:r>
            <a:br>
              <a:rPr lang="en-GB" sz="1800" b="1" dirty="0" smtClean="0"/>
            </a:br>
            <a:r>
              <a:rPr lang="en-GB" sz="1800" b="1" dirty="0" smtClean="0"/>
              <a:t>The term runs from Saturday </a:t>
            </a:r>
            <a:r>
              <a:rPr lang="en-GB" sz="1800" b="1" dirty="0" smtClean="0"/>
              <a:t>3 April </a:t>
            </a:r>
            <a:r>
              <a:rPr lang="en-GB" sz="1800" b="1" dirty="0" smtClean="0"/>
              <a:t>and ends Saturday </a:t>
            </a:r>
            <a:r>
              <a:rPr lang="en-GB" sz="1800" b="1" dirty="0" smtClean="0"/>
              <a:t>17</a:t>
            </a:r>
            <a:r>
              <a:rPr lang="en-GB" sz="1800" b="1" dirty="0" smtClean="0"/>
              <a:t> July. </a:t>
            </a:r>
            <a:r>
              <a:rPr lang="en-GB" sz="1800" b="1" dirty="0" smtClean="0"/>
              <a:t>A total of </a:t>
            </a:r>
            <a:r>
              <a:rPr lang="en-GB" sz="1800" b="1" dirty="0" smtClean="0"/>
              <a:t>16 </a:t>
            </a:r>
            <a:r>
              <a:rPr lang="en-GB" sz="1800" b="1" dirty="0" smtClean="0"/>
              <a:t>weeks.</a:t>
            </a:r>
            <a:br>
              <a:rPr lang="en-GB" sz="1800" b="1" dirty="0" smtClean="0"/>
            </a:br>
            <a:r>
              <a:rPr lang="en-GB" sz="1800" b="1" dirty="0" smtClean="0"/>
              <a:t> </a:t>
            </a:r>
            <a:br>
              <a:rPr lang="en-GB" sz="1800" b="1" dirty="0" smtClean="0"/>
            </a:br>
            <a:r>
              <a:rPr lang="en-GB" sz="1800" b="1" dirty="0" smtClean="0"/>
              <a:t>Term fees are:</a:t>
            </a:r>
            <a:r>
              <a:rPr lang="en-GB" sz="1800" b="1" dirty="0"/>
              <a:t/>
            </a:r>
            <a:br>
              <a:rPr lang="en-GB" sz="1800" b="1" dirty="0"/>
            </a:br>
            <a:r>
              <a:rPr lang="en-GB" sz="1800" b="1" dirty="0" smtClean="0"/>
              <a:t>Members </a:t>
            </a:r>
            <a:r>
              <a:rPr lang="en-GB" sz="1800" b="1" dirty="0" smtClean="0"/>
              <a:t>£</a:t>
            </a:r>
            <a:r>
              <a:rPr lang="en-GB" sz="1800" b="1" dirty="0" smtClean="0"/>
              <a:t>192</a:t>
            </a:r>
            <a:r>
              <a:rPr lang="en-GB" sz="1800" b="1" dirty="0" smtClean="0"/>
              <a:t/>
            </a:r>
            <a:br>
              <a:rPr lang="en-GB" sz="1800" b="1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 descr="C:\Users\libby\Desktop\Tennis\Logo\Logo Finals\Main Logos\JCTennis Main Fin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251520"/>
            <a:ext cx="5731510" cy="13322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4115" y="4788961"/>
            <a:ext cx="6048672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Please book by the following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Childs Name.........................................................................................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D.O.B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……………………………………………….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Address…………………………………………………………………………………………………………………………………………………………………..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Emergency name and 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ontact number………………………………………………………………………………………………………………………………………………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Any medical conditions…………………………………………………………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Group time…………………………………………………..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would like my child to take part in the 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16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week Tennis course from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Apr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 enclose a cheque payable to J Cook or bank transfer account number 30289302 sort code 20-40-71 reference FHTC  and Childs name. Please send to 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Justin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Cook 43 Brook Street,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Twyford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Berks, RG10 9NX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Or email 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justincooktennis@live.co.uk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phone/text 07788591778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Signed..........................................................       Date.............................................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5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Junior Tennis Coaching at Flackwell Heath   Juniors tennis coaching on Saturdays    10 and under 12.30-13.30 11 and over 13.30-14.30 11 and over 14.30-15.30   The term runs from Saturday 3 April and ends Saturday 17 July. A total of 16 weeks.   Term fees are: Members £192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Coaching Justin will be taking the junior coaching on Sunday mornings.   10 and under Mini Tennis 9.00am-9.45am 10 and over Tennis Ball 9.45am-10.45am   The term runs from Sunday 23 April and ends Sunday 9 July. A total of 11 weeks not including half term week Sunday 4 June.   Term fees are: 10 and under Mini Tennis £66 10 and over Tennis Ball £88</dc:title>
  <dc:creator>libby cook</dc:creator>
  <cp:lastModifiedBy>libby cook</cp:lastModifiedBy>
  <cp:revision>22</cp:revision>
  <dcterms:created xsi:type="dcterms:W3CDTF">2017-03-20T11:19:21Z</dcterms:created>
  <dcterms:modified xsi:type="dcterms:W3CDTF">2021-03-09T11:40:34Z</dcterms:modified>
</cp:coreProperties>
</file>